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268" r:id="rId4"/>
    <p:sldId id="258" r:id="rId5"/>
    <p:sldId id="265" r:id="rId6"/>
    <p:sldId id="262" r:id="rId7"/>
    <p:sldId id="270" r:id="rId8"/>
    <p:sldId id="276" r:id="rId9"/>
    <p:sldId id="278" r:id="rId10"/>
    <p:sldId id="279" r:id="rId11"/>
    <p:sldId id="281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743"/>
    <a:srgbClr val="12773C"/>
    <a:srgbClr val="5E5E5E"/>
    <a:srgbClr val="3E3F00"/>
    <a:srgbClr val="604638"/>
    <a:srgbClr val="FF0F07"/>
    <a:srgbClr val="ED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7465" autoAdjust="0"/>
  </p:normalViewPr>
  <p:slideViewPr>
    <p:cSldViewPr>
      <p:cViewPr>
        <p:scale>
          <a:sx n="90" d="100"/>
          <a:sy n="90" d="100"/>
        </p:scale>
        <p:origin x="-22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A521B-787C-CB48-A496-BD9B204F9A26}" type="datetimeFigureOut">
              <a:rPr lang="nb-NO" smtClean="0"/>
              <a:t>17.09.2014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CFCB-FD52-D247-B36C-CAC8F71AAE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35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B989-7F8B-42BC-8C65-F162E51FE554}" type="datetimeFigureOut">
              <a:rPr lang="nb-NO" smtClean="0"/>
              <a:t>17.09.2014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12A1D-9623-4336-BF08-31219FDF48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886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76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 anbefaler kortbetaling da dette gir raskere behandling av bestillingen.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Hvis</a:t>
            </a:r>
            <a:r>
              <a:rPr lang="nb-NO" baseline="0" dirty="0" smtClean="0"/>
              <a:t> bestillingen ikke godkjennes blir pengene tilbakeført/tilbakebetalt.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Leveringstid: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– opp til 14 dager fra den dagen betalingen registreres i vårt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 Business Objects – opp til 10 dager fra den dagen betalingen registreres i vårt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BitDefender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2-3 dager fra den dagen betalingen registreres i vårt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Hvorfor?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ha flere behov enn de som løses med Office 365.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Dere 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kombinere gratis Office 365 med donerte Office-lisenser til alle </a:t>
            </a:r>
            <a:r>
              <a:rPr lang="nb-NO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brukere.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280 medlemsorganisasjoner (2013)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Kompetansebase på frivillighet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Sekretariat i Oslo, 7 ansatte (2013)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93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280 medlemsorganisasjoner (2013)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Kompetansebase på frivillighet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Sekretariat i Oslo, 7 ansatte (2013)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93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Snakk med sidemannen om:</a:t>
            </a:r>
          </a:p>
          <a:p>
            <a:endParaRPr lang="nb-NO" dirty="0" smtClean="0"/>
          </a:p>
          <a:p>
            <a:r>
              <a:rPr lang="nb-NO" dirty="0" smtClean="0"/>
              <a:t>Hvem har erfaringer med å informere/snakke med kommunen om sin organisasjon? </a:t>
            </a:r>
          </a:p>
          <a:p>
            <a:r>
              <a:rPr lang="nb-NO" dirty="0" smtClean="0"/>
              <a:t>Hva slags erfaring?</a:t>
            </a:r>
          </a:p>
          <a:p>
            <a:endParaRPr lang="nb-NO" dirty="0" smtClean="0"/>
          </a:p>
          <a:p>
            <a:r>
              <a:rPr lang="nb-NO" dirty="0" smtClean="0"/>
              <a:t>Dette skal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vere</a:t>
            </a:r>
            <a:r>
              <a:rPr lang="nb-NO" dirty="0" smtClean="0"/>
              <a:t> evaluering av kommunen,</a:t>
            </a:r>
            <a:r>
              <a:rPr lang="nb-NO" baseline="0" dirty="0" smtClean="0"/>
              <a:t> men kort om kva kontakten har </a:t>
            </a:r>
            <a:r>
              <a:rPr lang="nb-NO" baseline="0" dirty="0" err="1" smtClean="0"/>
              <a:t>vore</a:t>
            </a:r>
            <a:r>
              <a:rPr lang="nb-NO" baseline="0" dirty="0" smtClean="0"/>
              <a:t>: </a:t>
            </a:r>
          </a:p>
          <a:p>
            <a:r>
              <a:rPr lang="nb-NO" baseline="0" dirty="0" smtClean="0"/>
              <a:t>Eksempel </a:t>
            </a:r>
          </a:p>
          <a:p>
            <a:r>
              <a:rPr lang="nb-NO" baseline="0" dirty="0" smtClean="0"/>
              <a:t>– Søkt støtte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Deltatt i høring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Deltatt på møter eller arrangement som kommunen har invitert til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Invitert kommunen til arrangement i din organisasjon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Lånt lokaler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97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Godkjenningskrav: </a:t>
            </a:r>
          </a:p>
          <a:p>
            <a:pPr marL="228600" indent="-228600">
              <a:buAutoNum type="arabicPeriod"/>
            </a:pPr>
            <a:r>
              <a:rPr lang="nb-NO" dirty="0" smtClean="0"/>
              <a:t>For å si det enkelt: Om dere er kvalifisert for O365,</a:t>
            </a:r>
            <a:r>
              <a:rPr lang="nb-NO" baseline="0" dirty="0" smtClean="0"/>
              <a:t> vil dere være kvalifisert for MS-donasjoner gjennom </a:t>
            </a:r>
            <a:r>
              <a:rPr lang="nb-NO" baseline="0" dirty="0" err="1" smtClean="0"/>
              <a:t>TechSoup</a:t>
            </a:r>
            <a:endParaRPr lang="nb-NO" dirty="0" smtClean="0"/>
          </a:p>
          <a:p>
            <a:pPr marL="228600" indent="-228600">
              <a:buAutoNum type="arabicPeriod"/>
            </a:pPr>
            <a:r>
              <a:rPr lang="nb-NO" dirty="0" smtClean="0"/>
              <a:t>Frivillighetsregisteret eller Skattefradragsordningen.</a:t>
            </a:r>
            <a:endParaRPr lang="nb-NO" baseline="0" dirty="0" smtClean="0"/>
          </a:p>
          <a:p>
            <a:pPr marL="228600" indent="-228600">
              <a:buAutoNum type="arabicPeriod"/>
            </a:pPr>
            <a:r>
              <a:rPr lang="nb-NO" baseline="0" dirty="0" smtClean="0"/>
              <a:t>Leverandørene velger hvilke kategorier de vil gjøre donasjoner tilgjengelige for – kan ikke love at alle kvalifiserer, men de aller fleste vil kvalifisere for å motta donasjoner fra én eller flere leverandører.</a:t>
            </a:r>
          </a:p>
          <a:p>
            <a:pPr marL="0" indent="0">
              <a:buNone/>
            </a:pPr>
            <a:endParaRPr lang="nb-NO" baseline="0" dirty="0" smtClean="0"/>
          </a:p>
          <a:p>
            <a:pPr marL="0" indent="0">
              <a:buNone/>
            </a:pPr>
            <a:r>
              <a:rPr lang="nb-NO" baseline="0" dirty="0" smtClean="0"/>
              <a:t>Microsoft: 10 ulike titler / 50 lisenser over en toårsperiode.</a:t>
            </a:r>
          </a:p>
          <a:p>
            <a:pPr marL="0" indent="0">
              <a:buNone/>
            </a:pPr>
            <a:r>
              <a:rPr lang="nb-NO" baseline="0" dirty="0" err="1" smtClean="0"/>
              <a:t>Bitdefender</a:t>
            </a:r>
            <a:r>
              <a:rPr lang="nb-NO" baseline="0" dirty="0" smtClean="0"/>
              <a:t>: Inntil 50 lisenser / år</a:t>
            </a:r>
          </a:p>
          <a:p>
            <a:pPr marL="0" indent="0">
              <a:buNone/>
            </a:pPr>
            <a:r>
              <a:rPr lang="nb-NO" baseline="0" dirty="0" smtClean="0"/>
              <a:t>SAP: 4 programvareprodukter (og 2 opplæringsprodukter)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97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Når du registrerer deg vil du få en e-post med</a:t>
            </a:r>
            <a:r>
              <a:rPr lang="nb-NO" baseline="0" dirty="0" smtClean="0"/>
              <a:t> en lenke for å aktivere kontoen.</a:t>
            </a:r>
          </a:p>
          <a:p>
            <a:r>
              <a:rPr lang="nb-NO" baseline="0" dirty="0" smtClean="0"/>
              <a:t>Dette er noe som gjøres én gang per organisasjon.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 anbefaler kortbetaling da dette gir raskere behandling av bestillingen.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Ved fakturabetaling sendes faktura automatisk</a:t>
            </a:r>
            <a:r>
              <a:rPr lang="nb-NO" baseline="0" dirty="0" smtClean="0"/>
              <a:t> på e-post etter bestillingen.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 anbefaler kortbetaling da dette gir raskere behandling av bestillingen.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BAEDD-C05A-8949-934E-CC6FFD6A97D9}" type="datetimeFigureOut">
              <a:rPr lang="nb-NO" smtClean="0"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AC08B-31E3-1E45-A8D8-731353D007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3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23F09D-0F49-2946-ADD0-4A4AD62289B8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6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93414B-9C71-C24D-A564-97E4A7D28272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7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Mer og bedre frivillighet i &lt;kommunenavn&gt;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9AF6E1-2C68-5840-B175-BEA480466ABA}" type="datetime1">
              <a:rPr lang="nb-NO" smtClean="0"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BAEDD-C05A-8949-934E-CC6FFD6A97D9}" type="datetimeFigureOut">
              <a:rPr lang="nb-NO" smtClean="0"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AC08B-31E3-1E45-A8D8-731353D007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30836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3B3CB-834A-7149-B3FB-0E08FC20A728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8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E889A-A0C1-3848-B4EF-893ECE0B02E7}" type="datetime1">
              <a:rPr lang="nb-NO" smtClean="0"/>
              <a:t>17.09.2014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9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27EAB-E6E7-654B-9CEB-469559ACB0AE}" type="datetime1">
              <a:rPr lang="nb-NO" smtClean="0"/>
              <a:t>17.09.2014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80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BAEDD-C05A-8949-934E-CC6FFD6A97D9}" type="datetimeFigureOut">
              <a:rPr lang="nb-NO" smtClean="0"/>
              <a:t>17.09.2014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AC08B-31E3-1E45-A8D8-731353D007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43762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9D2DB-6431-9B4D-A5FB-609BAB4399C4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4FB4A-87E7-DA4F-810E-C7C22D7814CB}" type="datetime1">
              <a:rPr lang="nb-NO" smtClean="0"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 og bedre frivillighet i &lt;kommunenavn&gt;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AE63B1-5861-4E7D-90A5-B00DB21264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7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Mer og bedre frivillighet i &lt;kommunenavn&gt;</a:t>
            </a:r>
            <a:endParaRPr lang="nb-NO" dirty="0"/>
          </a:p>
        </p:txBody>
      </p:sp>
      <p:pic>
        <p:nvPicPr>
          <p:cNvPr id="7" name="Bilde 6" descr="logo_SH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51166"/>
            <a:ext cx="2771801" cy="39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rgbClr val="6046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4743"/>
        </a:buClr>
        <a:buSzPct val="75000"/>
        <a:buFontTx/>
        <a:buBlip>
          <a:blip r:embed="rId15"/>
        </a:buBlip>
        <a:defRPr sz="2400" b="1" kern="1200">
          <a:solidFill>
            <a:srgbClr val="5E5E5E"/>
          </a:solidFill>
          <a:latin typeface="Garamon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5E5E5E"/>
          </a:solidFill>
          <a:latin typeface="Garamon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5E5E5E"/>
          </a:solidFill>
          <a:latin typeface="Garamon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5E5E5E"/>
          </a:solidFill>
          <a:latin typeface="Garamon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1" kern="1200">
          <a:solidFill>
            <a:srgbClr val="5E5E5E"/>
          </a:solidFill>
          <a:latin typeface="Garamon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soup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8/8f/SAP-Logo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egning_svein_nyh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36904" cy="36231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TechSoup</a:t>
            </a:r>
            <a:r>
              <a:rPr lang="nb-NO" sz="3200" dirty="0" smtClean="0"/>
              <a:t> hjelper frivilligheten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5614392"/>
            <a:ext cx="6400800" cy="766936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Office 365-seminar september 2014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Bilde 3" descr="prikker.pdf"/>
          <p:cNvPicPr>
            <a:picLocks noChangeAspect="1"/>
          </p:cNvPicPr>
          <p:nvPr/>
        </p:nvPicPr>
        <p:blipFill>
          <a:blip r:embed="rId4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4149080"/>
            <a:ext cx="9144000" cy="14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BETALING VIA PAYPAL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75025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HVA SKJER ETTER BESTILLING?</a:t>
            </a:r>
            <a:endParaRPr lang="en-US" dirty="0" smtClean="0"/>
          </a:p>
        </p:txBody>
      </p:sp>
      <p:sp>
        <p:nvSpPr>
          <p:cNvPr id="4" name="Plassholder for innhold 5"/>
          <p:cNvSpPr txBox="1">
            <a:spLocks/>
          </p:cNvSpPr>
          <p:nvPr/>
        </p:nvSpPr>
        <p:spPr>
          <a:xfrm>
            <a:off x="467544" y="1700809"/>
            <a:ext cx="7272808" cy="432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4743"/>
              </a:buClr>
              <a:buSzPct val="75000"/>
              <a:buFontTx/>
              <a:buBlip>
                <a:blip r:embed="rId3"/>
              </a:buBlip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Når betaling er registrert sendes bestillingen videre til donasjonspartneren.</a:t>
            </a:r>
          </a:p>
          <a:p>
            <a:r>
              <a:rPr lang="nb-NO" dirty="0" smtClean="0"/>
              <a:t>Donasjonspartneren må godkjenne bestillingen.</a:t>
            </a:r>
          </a:p>
          <a:p>
            <a:r>
              <a:rPr lang="nb-NO" dirty="0" smtClean="0"/>
              <a:t>Informasjon om hvordan dere laster ned programvaren blir sendt på e-post.</a:t>
            </a:r>
          </a:p>
          <a:p>
            <a:r>
              <a:rPr lang="nb-NO" dirty="0" smtClean="0"/>
              <a:t>Mer informasjon:</a:t>
            </a:r>
          </a:p>
          <a:p>
            <a:pPr lvl="1"/>
            <a:r>
              <a:rPr lang="nb-NO" dirty="0" smtClean="0">
                <a:hlinkClick r:id="rId4"/>
              </a:rPr>
              <a:t>www.techsoup.no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1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</a:t>
            </a:r>
            <a:r>
              <a:rPr lang="nb-NO" dirty="0" err="1" smtClean="0"/>
              <a:t>TechSoup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r>
              <a:rPr lang="nb-NO" dirty="0" smtClean="0"/>
              <a:t>En non-</a:t>
            </a:r>
            <a:r>
              <a:rPr lang="nb-NO" dirty="0" err="1" smtClean="0"/>
              <a:t>profit</a:t>
            </a:r>
            <a:r>
              <a:rPr lang="nb-NO" dirty="0" smtClean="0"/>
              <a:t> virksomhet basert i San Francisco</a:t>
            </a:r>
          </a:p>
          <a:p>
            <a:r>
              <a:rPr lang="nb-NO" dirty="0" smtClean="0"/>
              <a:t>Programvaredonasjoner i 63 land</a:t>
            </a:r>
          </a:p>
          <a:p>
            <a:r>
              <a:rPr lang="nb-NO" dirty="0" smtClean="0"/>
              <a:t>Har formidlet programvare til en verdi av 27 mrd. til frivillige organisasjoner</a:t>
            </a:r>
          </a:p>
          <a:p>
            <a:r>
              <a:rPr lang="nb-NO" dirty="0" smtClean="0"/>
              <a:t>Hjelper frivillige organisasjoner til å bruke IT bedre</a:t>
            </a:r>
          </a:p>
        </p:txBody>
      </p:sp>
      <p:pic>
        <p:nvPicPr>
          <p:cNvPr id="6" name="Bilde 5" descr="prikker.pdf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14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TechSoup</a:t>
            </a:r>
            <a:r>
              <a:rPr lang="nb-NO" dirty="0"/>
              <a:t> </a:t>
            </a:r>
            <a:r>
              <a:rPr lang="nb-NO" dirty="0" smtClean="0"/>
              <a:t>i Norge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r>
              <a:rPr lang="nb-NO" dirty="0" smtClean="0"/>
              <a:t>Frivillighet Norge er samarbeidspartner</a:t>
            </a:r>
          </a:p>
          <a:p>
            <a:r>
              <a:rPr lang="nb-NO" dirty="0" smtClean="0"/>
              <a:t>Donasjonsprogram lansert i mai:</a:t>
            </a:r>
          </a:p>
          <a:p>
            <a:pPr lvl="1"/>
            <a:r>
              <a:rPr lang="nb-NO" dirty="0" smtClean="0"/>
              <a:t>150 godkjente organisasjoner</a:t>
            </a:r>
          </a:p>
          <a:p>
            <a:pPr lvl="1"/>
            <a:r>
              <a:rPr lang="nb-NO" dirty="0" smtClean="0"/>
              <a:t>Lisenser for 1,2 millioner kroner første 3 mnd.</a:t>
            </a:r>
          </a:p>
          <a:p>
            <a:r>
              <a:rPr lang="nb-NO" dirty="0" smtClean="0"/>
              <a:t>Godkjenner frivillige organisasjoner</a:t>
            </a:r>
          </a:p>
          <a:p>
            <a:pPr lvl="1"/>
            <a:r>
              <a:rPr lang="nb-NO" dirty="0" smtClean="0"/>
              <a:t>For våre donasjonsprogram</a:t>
            </a:r>
          </a:p>
          <a:p>
            <a:pPr lvl="1"/>
            <a:r>
              <a:rPr lang="nb-NO" dirty="0" smtClean="0"/>
              <a:t>For Microsoft (O365)</a:t>
            </a:r>
          </a:p>
        </p:txBody>
      </p:sp>
      <p:pic>
        <p:nvPicPr>
          <p:cNvPr id="6" name="Bilde 5" descr="prikker.pdf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14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1026" name="Picture 2" descr="http://mdginafrica.files.wordpress.com/2013/09/new-microsof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3" y="620688"/>
            <a:ext cx="6037287" cy="1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AP-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68352" cy="15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3565ssjo\Downloads\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2" y="3243984"/>
            <a:ext cx="4258466" cy="21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j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1" y="2777259"/>
            <a:ext cx="28860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tilbyr </a:t>
            </a:r>
            <a:r>
              <a:rPr lang="nb-NO" dirty="0" err="1" smtClean="0"/>
              <a:t>TechSoup</a:t>
            </a:r>
            <a:r>
              <a:rPr lang="nb-NO" dirty="0" smtClean="0"/>
              <a:t> Norge?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600200"/>
            <a:ext cx="684076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4499992" y="1484784"/>
            <a:ext cx="2448272" cy="2448272"/>
          </a:xfrm>
          <a:prstGeom prst="ellipse">
            <a:avLst/>
          </a:prstGeom>
          <a:solidFill>
            <a:srgbClr val="194743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6516216" y="1412776"/>
            <a:ext cx="2448272" cy="2448272"/>
          </a:xfrm>
          <a:prstGeom prst="ellipse">
            <a:avLst/>
          </a:prstGeom>
          <a:solidFill>
            <a:srgbClr val="ED51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2"/>
          <p:cNvSpPr txBox="1">
            <a:spLocks/>
          </p:cNvSpPr>
          <p:nvPr/>
        </p:nvSpPr>
        <p:spPr>
          <a:xfrm>
            <a:off x="899592" y="1600200"/>
            <a:ext cx="74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4743"/>
              </a:buClr>
              <a:buSzPct val="75000"/>
              <a:buFontTx/>
              <a:buBlip>
                <a:blip r:embed="rId3"/>
              </a:buBlip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Sterkt rabatterte programvarelisenser til godkjente frivillige organisasjoner:</a:t>
            </a:r>
          </a:p>
          <a:p>
            <a:pPr lvl="1"/>
            <a:r>
              <a:rPr lang="nb-NO" dirty="0" smtClean="0"/>
              <a:t>Microsoft (over 100 ulike lisenser)</a:t>
            </a:r>
          </a:p>
          <a:p>
            <a:pPr lvl="1"/>
            <a:r>
              <a:rPr lang="nb-NO" dirty="0" smtClean="0"/>
              <a:t>Virusbeskyttelse (fra </a:t>
            </a:r>
            <a:r>
              <a:rPr lang="nb-NO" dirty="0" err="1" smtClean="0"/>
              <a:t>Bitdefender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Rapporter og virksomhetsstyring (SAP)</a:t>
            </a:r>
          </a:p>
          <a:p>
            <a:r>
              <a:rPr lang="nb-NO" dirty="0" smtClean="0"/>
              <a:t>Lisensene er donasjoner</a:t>
            </a:r>
          </a:p>
          <a:p>
            <a:r>
              <a:rPr lang="nb-NO" dirty="0" smtClean="0"/>
              <a:t>Administrasjonsgebyr på 2-4% av lisensens verdi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53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SLIK GJØR DU: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67544" y="1700809"/>
            <a:ext cx="4824536" cy="1080120"/>
          </a:xfrm>
        </p:spPr>
        <p:txBody>
          <a:bodyPr>
            <a:noAutofit/>
          </a:bodyPr>
          <a:lstStyle/>
          <a:p>
            <a:r>
              <a:rPr lang="nb-NO" sz="2400" dirty="0" smtClean="0"/>
              <a:t>1: </a:t>
            </a:r>
            <a:r>
              <a:rPr lang="nb-NO" sz="2400" dirty="0" err="1" smtClean="0"/>
              <a:t>Registrér</a:t>
            </a:r>
            <a:r>
              <a:rPr lang="nb-NO" sz="2400" dirty="0" smtClean="0"/>
              <a:t> organisasjonen på www.techsoup.no</a:t>
            </a: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4275"/>
            <a:ext cx="6084168" cy="351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475656" y="4077071"/>
            <a:ext cx="1152128" cy="432049"/>
          </a:xfrm>
          <a:prstGeom prst="ellipse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6300192" y="3717032"/>
            <a:ext cx="1152128" cy="432049"/>
          </a:xfrm>
          <a:prstGeom prst="ellipse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1498476" y="3140968"/>
            <a:ext cx="1152128" cy="432049"/>
          </a:xfrm>
          <a:prstGeom prst="ellipse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9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SLIK GJØR DU</a:t>
            </a:r>
            <a:endParaRPr lang="en-US" dirty="0" smtClean="0"/>
          </a:p>
        </p:txBody>
      </p:sp>
      <p:sp>
        <p:nvSpPr>
          <p:cNvPr id="9" name="Plassholder for innhold 5"/>
          <p:cNvSpPr txBox="1">
            <a:spLocks/>
          </p:cNvSpPr>
          <p:nvPr/>
        </p:nvSpPr>
        <p:spPr>
          <a:xfrm>
            <a:off x="467544" y="1700809"/>
            <a:ext cx="482453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4743"/>
              </a:buClr>
              <a:buSzPct val="75000"/>
              <a:buFontTx/>
              <a:buBlip>
                <a:blip r:embed="rId3"/>
              </a:buBlip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2</a:t>
            </a:r>
            <a:r>
              <a:rPr lang="nb-NO" dirty="0" smtClean="0"/>
              <a:t>: Bestill…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55" y="2492896"/>
            <a:ext cx="5064993" cy="34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8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SLIK GJØR DU</a:t>
            </a:r>
            <a:endParaRPr lang="en-US" dirty="0" smtClean="0"/>
          </a:p>
        </p:txBody>
      </p:sp>
      <p:sp>
        <p:nvSpPr>
          <p:cNvPr id="9" name="Plassholder for innhold 5"/>
          <p:cNvSpPr txBox="1">
            <a:spLocks/>
          </p:cNvSpPr>
          <p:nvPr/>
        </p:nvSpPr>
        <p:spPr>
          <a:xfrm>
            <a:off x="467544" y="1700809"/>
            <a:ext cx="482453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4743"/>
              </a:buClr>
              <a:buSzPct val="75000"/>
              <a:buFontTx/>
              <a:buBlip>
                <a:blip r:embed="rId3"/>
              </a:buBlip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3</a:t>
            </a:r>
            <a:r>
              <a:rPr lang="nb-NO" dirty="0" smtClean="0"/>
              <a:t>: …og betal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24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7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SLIK GJØR DU</a:t>
            </a:r>
            <a:endParaRPr lang="en-US" dirty="0" smtClean="0"/>
          </a:p>
        </p:txBody>
      </p:sp>
      <p:sp>
        <p:nvSpPr>
          <p:cNvPr id="9" name="Plassholder for innhold 5"/>
          <p:cNvSpPr txBox="1">
            <a:spLocks/>
          </p:cNvSpPr>
          <p:nvPr/>
        </p:nvSpPr>
        <p:spPr>
          <a:xfrm>
            <a:off x="467544" y="1700809"/>
            <a:ext cx="2880320" cy="295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4743"/>
              </a:buClr>
              <a:buSzPct val="75000"/>
              <a:buFontTx/>
              <a:buBlip>
                <a:blip r:embed="rId3"/>
              </a:buBlip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1" kern="1200">
                <a:solidFill>
                  <a:srgbClr val="5E5E5E"/>
                </a:solidFill>
                <a:latin typeface="Garamon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Når du klikker «Bestill» vil du bli videresendt til </a:t>
            </a:r>
            <a:r>
              <a:rPr lang="nb-NO" dirty="0" err="1" smtClean="0"/>
              <a:t>PayPal</a:t>
            </a:r>
            <a:r>
              <a:rPr lang="nb-NO" dirty="0" smtClean="0"/>
              <a:t> eller får tilsendt faktura.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45390"/>
            <a:ext cx="4144731" cy="43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2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Skjermfremvisning (4:3)</PresentationFormat>
  <Paragraphs>95</Paragraphs>
  <Slides>11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TechSoup hjelper frivilligheten</vt:lpstr>
      <vt:lpstr>Hva er TechSoup?</vt:lpstr>
      <vt:lpstr>TechSoup i Norge</vt:lpstr>
      <vt:lpstr>PowerPoint-presentasjon</vt:lpstr>
      <vt:lpstr>Hva tilbyr TechSoup Norge?</vt:lpstr>
      <vt:lpstr>SLIK GJØR DU:</vt:lpstr>
      <vt:lpstr>SLIK GJØR DU</vt:lpstr>
      <vt:lpstr>SLIK GJØR DU</vt:lpstr>
      <vt:lpstr>SLIK GJØR DU</vt:lpstr>
      <vt:lpstr>BETALING VIA PAYPAL</vt:lpstr>
      <vt:lpstr>HVA SKJER ETTER BESTILLING?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Frivillighet Norge</dc:creator>
  <cp:lastModifiedBy>Jens </cp:lastModifiedBy>
  <cp:revision>106</cp:revision>
  <dcterms:created xsi:type="dcterms:W3CDTF">2013-09-02T13:39:10Z</dcterms:created>
  <dcterms:modified xsi:type="dcterms:W3CDTF">2014-09-17T09:25:41Z</dcterms:modified>
</cp:coreProperties>
</file>